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98" d="100"/>
          <a:sy n="98" d="100"/>
        </p:scale>
        <p:origin x="94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3_cronograma_actividades.xls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15332" y="2967334"/>
            <a:ext cx="4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AutOsiris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7112001" y="2830286"/>
            <a:ext cx="4102852" cy="1661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8D827A-FAD0-40D1-8457-4242FE7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77" y="2830286"/>
            <a:ext cx="1661646" cy="16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64221" y="837675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AutOsiris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Elián Eduardo Ibarra Contreras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Alan Darién Prada Fierro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Sebastián </a:t>
            </a:r>
            <a:r>
              <a:rPr lang="es-ES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Siva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</a:t>
            </a:r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junio 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2000" dirty="0">
                <a:latin typeface="Work Sans Light" pitchFamily="2" charset="77"/>
                <a:sym typeface="Helvetica Neue"/>
              </a:rPr>
              <a:t>El proyecto se basa en un sistema de control que brinda a la empresa Miscelánea Osiris un automatizado control de sus ventas, productos, facturas e inventario. Por medio de la creación de una aplicación web.</a:t>
            </a:r>
          </a:p>
        </p:txBody>
      </p:sp>
      <p:pic>
        <p:nvPicPr>
          <p:cNvPr id="3074" name="Picture 2" descr="Papeleria-La-Casa-del-Estudiante-arauca-arauca-colombia-araucacity-Papeleria-1  » Arauca C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/>
          <a:stretch/>
        </p:blipFill>
        <p:spPr bwMode="auto">
          <a:xfrm>
            <a:off x="6248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AutOsiris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102904-BC20-4BEF-8B41-E11A044B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68" y="2134332"/>
            <a:ext cx="3308368" cy="33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Miscelánea Osiris está ubicada en el barrio Palo blanco y se dedica a vender artículos principalmente de papelería y miscelánea, además está ubicada al frente de dos colegios, esto indicando que los principales clientes son estudiantes.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Los Procesos en los que se va a intervenir : </a:t>
            </a:r>
            <a:r>
              <a:rPr lang="es-MX" sz="1600" dirty="0">
                <a:latin typeface="Work Sans Light" pitchFamily="2" charset="77"/>
              </a:rPr>
              <a:t>Inventario, Productos, Facturación y Ventas.</a:t>
            </a:r>
          </a:p>
          <a:p>
            <a:pPr algn="just"/>
            <a:endParaRPr lang="es-MX" sz="1600" b="1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análisis de la información: </a:t>
            </a:r>
            <a:r>
              <a:rPr lang="es-MX" sz="1600" dirty="0">
                <a:latin typeface="Work Sans Light" pitchFamily="2" charset="77"/>
              </a:rPr>
              <a:t>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Las necesidades encontradas: </a:t>
            </a:r>
            <a:r>
              <a:rPr lang="es-MX" sz="1600" dirty="0">
                <a:latin typeface="Work Sans Light" pitchFamily="2" charset="77"/>
              </a:rPr>
              <a:t>Se plantea un sistema de inventarios que permita observar los productos que entran y salen y así mismo su Stock y existencias. En el proceso de productos se plantea que el administrador pueda añadir, editar y eliminar un producto que quedará mostrado en la interfaz de Empresa. En el proceso de facturación de plantea un sistema donde se puedan crear  y ver facturas por cada venta presencial que surja. En el proceso de ventas se plantea un sistema que permita registrar cada venta del negocio físico, y ver todas las ventas digitales de la interfaz de la Tienda Online.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7" y="1286827"/>
            <a:ext cx="5191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App Web AutOsiris para el control de inventario, productos, facturación y ventas de la Empresa Miscelánea Osiris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56218" y="2946249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645327" y="268832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34531" y="3445725"/>
            <a:ext cx="4834810" cy="296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Usuarios de la Miscelánea Osiris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Inventarios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productos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las ventas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reportes gráficos de ventas de la Empresa Miscelánea Osiris.</a:t>
            </a:r>
          </a:p>
        </p:txBody>
      </p:sp>
      <p:pic>
        <p:nvPicPr>
          <p:cNvPr id="1028" name="Picture 4" descr="cosas de papelería - Buscar con Google | Mesa organizada, Organização de  sala, Organizando ide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89" y="33450"/>
            <a:ext cx="5464011" cy="68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solución: </a:t>
            </a:r>
            <a:r>
              <a:rPr lang="es-MX" sz="1600" dirty="0">
                <a:latin typeface="Work Sans Light" pitchFamily="2" charset="77"/>
              </a:rPr>
              <a:t>Se propone el desarrollo de un Sistema de Información Web y App denominado AutOsiris que sirva como herramienta software de apoyo el  control de inventarios, productos, facturación y ventas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importancia del Sistema: </a:t>
            </a:r>
            <a:r>
              <a:rPr lang="es-MX" sz="1600" dirty="0">
                <a:latin typeface="Work Sans Light" pitchFamily="2" charset="77"/>
              </a:rPr>
              <a:t>Permitirá la gestión del Administrador como usuarios de la Empresa Miscelánea Osiris. En el control de inventarios, el Administrador podrá ver una base de datos y registro de las entradas y salidas de los productos. En las ventas el Administrador verá sus ventas en cierto rango de tiempo , esto representado en gráficos como tablas, diagramas de barras, de líneas, etc. Finalmente, facilitará la gestión de reportes gráficos e impresos, necesarios para la toma de decisiones del personal administrativo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aporte al Sector: </a:t>
            </a:r>
            <a:r>
              <a:rPr lang="es-MX" sz="1600" dirty="0">
                <a:latin typeface="Work Sans Light" pitchFamily="2" charset="77"/>
              </a:rPr>
              <a:t>El Sistema Empresa Miscelánea Osiris servirá como aporte al sector Papelero, como una empresa pequeña que busca mejorar sus procesos en sus ventas de artículos de este sector en su empresa y barrio.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hace el Sistema: </a:t>
            </a:r>
            <a:r>
              <a:rPr lang="es-MX" sz="1600" dirty="0">
                <a:latin typeface="Work Sans Light" pitchFamily="2" charset="77"/>
              </a:rPr>
              <a:t>En los inventarios el Administrador podrán añadir, eliminar y ver sus productos que entran y salen para vender. En las ventas podrán ver los productos que vendieron y cuántos, mediante gráficos como tablas de registro, diagramas de líneas, diagramas circulares, etc. En los inventarios el Administrador podrá crear facturas y registrar ventas de su negocio físico.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NO hace el Sistema: </a:t>
            </a:r>
            <a:r>
              <a:rPr lang="es-MX" sz="1600" dirty="0">
                <a:latin typeface="Work Sans Light" pitchFamily="2" charset="77"/>
              </a:rPr>
              <a:t>Crear archivos de office para inventarios y ventas.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Tecnologías: </a:t>
            </a:r>
            <a:r>
              <a:rPr lang="es-MX" sz="1600" dirty="0">
                <a:latin typeface="Work Sans Light" pitchFamily="2" charset="77"/>
              </a:rPr>
              <a:t>El proyecto será desarrollado en lenguajes de programación como: HTML, CSS, JAVASCRIPT y PHP, usando bases de datos MySQL y frameworks como Bootstrap, JQuery, Laravel.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Work Sans Light" pitchFamily="2" charset="77"/>
                <a:hlinkClick r:id="rId2" action="ppaction://hlinkfile"/>
              </a:rPr>
              <a:t>Cronograma de actividades</a:t>
            </a:r>
            <a:endParaRPr lang="es-MX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792</Words>
  <Application>Microsoft Office PowerPoint</Application>
  <PresentationFormat>Panorámica</PresentationFormat>
  <Paragraphs>89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USUARIO</cp:lastModifiedBy>
  <cp:revision>137</cp:revision>
  <dcterms:created xsi:type="dcterms:W3CDTF">2020-10-01T23:51:28Z</dcterms:created>
  <dcterms:modified xsi:type="dcterms:W3CDTF">2023-06-14T00:39:59Z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